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8" r:id="rId2"/>
    <p:sldId id="324" r:id="rId3"/>
    <p:sldId id="354" r:id="rId4"/>
    <p:sldId id="355" r:id="rId5"/>
  </p:sldIdLst>
  <p:sldSz cx="9144000" cy="6858000" type="screen4x3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77582" autoAdjust="0"/>
  </p:normalViewPr>
  <p:slideViewPr>
    <p:cSldViewPr>
      <p:cViewPr varScale="1">
        <p:scale>
          <a:sx n="68" d="100"/>
          <a:sy n="68" d="100"/>
        </p:scale>
        <p:origin x="154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CAF49-4953-4079-AB7E-37CA5EA7A0AF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297180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2669"/>
            <a:ext cx="297180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E178A-BF57-4851-BFD6-950BAAA24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45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7C8B3-9E69-4A38-9C58-2EEDB3B91C06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C718F-094A-416A-AE9D-E2E645B016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39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C718F-094A-416A-AE9D-E2E645B0161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62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C718F-094A-416A-AE9D-E2E645B0161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60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C718F-094A-416A-AE9D-E2E645B0161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8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C718F-094A-416A-AE9D-E2E645B0161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40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3622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banner fina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9144000" cy="2043953"/>
          </a:xfrm>
          <a:prstGeom prst="rect">
            <a:avLst/>
          </a:prstGeom>
        </p:spPr>
      </p:pic>
      <p:pic>
        <p:nvPicPr>
          <p:cNvPr id="13" name="Picture 12" descr="lin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477000"/>
            <a:ext cx="9144000" cy="30459"/>
          </a:xfrm>
          <a:prstGeom prst="rect">
            <a:avLst/>
          </a:prstGeom>
        </p:spPr>
      </p:pic>
      <p:pic>
        <p:nvPicPr>
          <p:cNvPr id="12" name="Picture 11" descr="oha_logo_sm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4800" y="6027725"/>
            <a:ext cx="1600200" cy="601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29"/>
            <a:ext cx="9144000" cy="21515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92875"/>
            <a:ext cx="2133600" cy="365125"/>
          </a:xfrm>
        </p:spPr>
        <p:txBody>
          <a:bodyPr/>
          <a:lstStyle/>
          <a:p>
            <a:fld id="{452E3DFC-7DD8-45F2-9DF0-B5CFF1D95FBD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365125"/>
          </a:xfrm>
        </p:spPr>
        <p:txBody>
          <a:bodyPr/>
          <a:lstStyle/>
          <a:p>
            <a:fld id="{A817F4F7-2D81-4FD0-8B31-34174E30EC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wooshonl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9144000" cy="598842"/>
          </a:xfrm>
          <a:prstGeom prst="rect">
            <a:avLst/>
          </a:prstGeom>
        </p:spPr>
      </p:pic>
      <p:pic>
        <p:nvPicPr>
          <p:cNvPr id="9" name="Picture 8" descr="lin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522741"/>
            <a:ext cx="9144000" cy="304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7B-EAE2-4AA7-9213-077037CBDEB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5C66-CBAA-43DB-8C2E-FE2434045D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E3DFC-7DD8-45F2-9DF0-B5CFF1D95FBD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7F4F7-2D81-4FD0-8B31-34174E30EC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470025"/>
          </a:xfrm>
        </p:spPr>
        <p:txBody>
          <a:bodyPr/>
          <a:lstStyle/>
          <a:p>
            <a:r>
              <a:rPr lang="en-US" dirty="0" smtClean="0"/>
              <a:t>Oregon </a:t>
            </a:r>
            <a:r>
              <a:rPr lang="en-US" dirty="0" err="1" smtClean="0"/>
              <a:t>eWIC</a:t>
            </a:r>
            <a:r>
              <a:rPr lang="en-US" dirty="0" smtClean="0"/>
              <a:t> Showcase</a:t>
            </a:r>
            <a:br>
              <a:rPr lang="en-US" dirty="0" smtClean="0"/>
            </a:br>
            <a:r>
              <a:rPr lang="en-US" dirty="0" smtClean="0"/>
              <a:t>Troubleshooting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38600"/>
            <a:ext cx="91440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Portland, OR</a:t>
            </a:r>
          </a:p>
          <a:p>
            <a:r>
              <a:rPr lang="en-US" dirty="0" smtClean="0"/>
              <a:t>March 22,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Customer Service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0010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24/7</a:t>
            </a:r>
          </a:p>
          <a:p>
            <a:pPr lvl="1"/>
            <a:r>
              <a:rPr lang="en-US" sz="3200" dirty="0" smtClean="0"/>
              <a:t>IVR – Interactive </a:t>
            </a:r>
            <a:r>
              <a:rPr lang="en-US" sz="3200" dirty="0" smtClean="0"/>
              <a:t>Voice Response          (English &amp; Spanish)</a:t>
            </a:r>
          </a:p>
          <a:p>
            <a:pPr lvl="1"/>
            <a:r>
              <a:rPr lang="en-US" sz="3200" dirty="0"/>
              <a:t>L</a:t>
            </a:r>
            <a:r>
              <a:rPr lang="en-US" sz="3200" dirty="0" smtClean="0"/>
              <a:t>ive </a:t>
            </a:r>
            <a:r>
              <a:rPr lang="en-US" sz="3200" dirty="0"/>
              <a:t>C</a:t>
            </a:r>
            <a:r>
              <a:rPr lang="en-US" sz="3200" dirty="0" smtClean="0"/>
              <a:t>ustomer </a:t>
            </a:r>
            <a:r>
              <a:rPr lang="en-US" sz="3200" dirty="0" smtClean="0"/>
              <a:t>S</a:t>
            </a:r>
            <a:r>
              <a:rPr lang="en-US" sz="3200" dirty="0" smtClean="0"/>
              <a:t>ervice with Language Line</a:t>
            </a:r>
          </a:p>
          <a:p>
            <a:pPr lvl="1"/>
            <a:r>
              <a:rPr lang="en-US" sz="3200" dirty="0" smtClean="0"/>
              <a:t>Web Portal (English &amp; Spanish)</a:t>
            </a:r>
            <a:endParaRPr lang="en-US" sz="32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dirty="0" smtClean="0"/>
              <a:t>Mailed card replacement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4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Customer Service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315200" cy="3962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600" dirty="0" smtClean="0"/>
              <a:t>IVR and Web Portal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3200" dirty="0"/>
              <a:t>PIN </a:t>
            </a:r>
            <a:r>
              <a:rPr lang="en-US" sz="3200" dirty="0" smtClean="0"/>
              <a:t>Set</a:t>
            </a:r>
            <a:r>
              <a:rPr lang="en-US" sz="3200" dirty="0"/>
              <a:t> (requires DOB and ZIP)</a:t>
            </a:r>
            <a:endParaRPr lang="en-US" sz="3200" dirty="0" smtClean="0"/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3200" dirty="0" smtClean="0"/>
              <a:t>PIN </a:t>
            </a:r>
            <a:r>
              <a:rPr lang="en-US" sz="3200" dirty="0"/>
              <a:t>Change (requires DOB and ZIP)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3200" dirty="0"/>
              <a:t>Benefit Balance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3200" dirty="0"/>
              <a:t>Transaction </a:t>
            </a:r>
            <a:r>
              <a:rPr lang="en-US" sz="3200" dirty="0" smtClean="0"/>
              <a:t>Information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519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Customer Service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315200" cy="45720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900" dirty="0"/>
              <a:t>Live Customer Service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3500" dirty="0"/>
              <a:t>Card deactivations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3500" dirty="0"/>
              <a:t>1</a:t>
            </a:r>
            <a:r>
              <a:rPr lang="en-US" sz="3500" baseline="30000" dirty="0"/>
              <a:t>st</a:t>
            </a:r>
            <a:r>
              <a:rPr lang="en-US" sz="3500" dirty="0"/>
              <a:t> cardholder can restrict access to 2</a:t>
            </a:r>
            <a:r>
              <a:rPr lang="en-US" sz="3500" baseline="30000" dirty="0"/>
              <a:t>nd</a:t>
            </a:r>
            <a:r>
              <a:rPr lang="en-US" sz="3500" dirty="0"/>
              <a:t> cardholder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3500" dirty="0"/>
              <a:t>Request mailed replacement </a:t>
            </a:r>
            <a:r>
              <a:rPr lang="en-US" sz="3500" dirty="0" smtClean="0"/>
              <a:t>card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3500" dirty="0" smtClean="0"/>
              <a:t>Request an adjustment to benefits due to problem at the store</a:t>
            </a:r>
            <a:endParaRPr lang="en-US" sz="3500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59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79C0"/>
      </a:dk1>
      <a:lt1>
        <a:srgbClr val="FFFFFF"/>
      </a:lt1>
      <a:dk2>
        <a:srgbClr val="000000"/>
      </a:dk2>
      <a:lt2>
        <a:srgbClr val="808080"/>
      </a:lt2>
      <a:accent1>
        <a:srgbClr val="F68026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http://schemas.microsoft.com/sharepoint/v3">
      <Url>https://www.oregon.gov/oha/PH/HEALTHYPEOPLEFAMILIES/WIC/Documents/ewic-showcase/07b-ewic-sc-troubleshooting.pptx</Url>
      <Description>Slide 1</Description>
    </URL>
    <PublishingExpirationDate xmlns="http://schemas.microsoft.com/sharepoint/v3" xsi:nil="true"/>
    <PublishingStartDate xmlns="http://schemas.microsoft.com/sharepoint/v3" xsi:nil="true"/>
    <IACategory xmlns="59da1016-2a1b-4f8a-9768-d7a4932f6f16" xsi:nil="true"/>
    <IASubtopic xmlns="59da1016-2a1b-4f8a-9768-d7a4932f6f16" xsi:nil="true"/>
    <Meta_x0020_Description xmlns="f144fd3f-61b7-45a4-a8a5-a00a4ffd3675" xsi:nil="true"/>
    <DocumentExpirationDate xmlns="59da1016-2a1b-4f8a-9768-d7a4932f6f16" xsi:nil="true"/>
    <IATopic xmlns="59da1016-2a1b-4f8a-9768-d7a4932f6f16" xsi:nil="true"/>
    <Meta_x0020_Keywords xmlns="f144fd3f-61b7-45a4-a8a5-a00a4ffd367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012CDB5CCD2847B46468FD3DF1DE6F" ma:contentTypeVersion="18" ma:contentTypeDescription="Create a new document." ma:contentTypeScope="" ma:versionID="83cd168dfd4f560a5ae9f127886bf666">
  <xsd:schema xmlns:xsd="http://www.w3.org/2001/XMLSchema" xmlns:xs="http://www.w3.org/2001/XMLSchema" xmlns:p="http://schemas.microsoft.com/office/2006/metadata/properties" xmlns:ns1="http://schemas.microsoft.com/sharepoint/v3" xmlns:ns2="59da1016-2a1b-4f8a-9768-d7a4932f6f16" xmlns:ns3="f144fd3f-61b7-45a4-a8a5-a00a4ffd3675" targetNamespace="http://schemas.microsoft.com/office/2006/metadata/properties" ma:root="true" ma:fieldsID="d12f2be80cb9e9a210af77d7981c0c3e" ns1:_="" ns2:_="" ns3:_="">
    <xsd:import namespace="http://schemas.microsoft.com/sharepoint/v3"/>
    <xsd:import namespace="59da1016-2a1b-4f8a-9768-d7a4932f6f16"/>
    <xsd:import namespace="f144fd3f-61b7-45a4-a8a5-a00a4ffd3675"/>
    <xsd:element name="properties">
      <xsd:complexType>
        <xsd:sequence>
          <xsd:element name="documentManagement">
            <xsd:complexType>
              <xsd:all>
                <xsd:element ref="ns2:IACategory" minOccurs="0"/>
                <xsd:element ref="ns2:IATopic" minOccurs="0"/>
                <xsd:element ref="ns2:IASubtopic" minOccurs="0"/>
                <xsd:element ref="ns2:DocumentExpirationDate" minOccurs="0"/>
                <xsd:element ref="ns3:Meta_x0020_Description" minOccurs="0"/>
                <xsd:element ref="ns3:Meta_x0020_Keywords" minOccurs="0"/>
                <xsd:element ref="ns1:PublishingStartDate" minOccurs="0"/>
                <xsd:element ref="ns1:PublishingExpirationDate" minOccurs="0"/>
                <xsd:element ref="ns1:UR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URL" ma:index="12" nillable="true" ma:displayName="URL" ma:format="Hyperlink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4fd3f-61b7-45a4-a8a5-a00a4ffd3675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8" nillable="true" ma:displayName="Meta Description" ma:internalName="Meta_x0020_Description" ma:readOnly="false">
      <xsd:simpleType>
        <xsd:restriction base="dms:Text"/>
      </xsd:simpleType>
    </xsd:element>
    <xsd:element name="Meta_x0020_Keywords" ma:index="9" nillable="true" ma:displayName="Meta Keywords" ma:internalName="Meta_x0020_Keyword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A2EFAD-0DC8-4AFE-B18C-A8B0580ABC7D}"/>
</file>

<file path=customXml/itemProps2.xml><?xml version="1.0" encoding="utf-8"?>
<ds:datastoreItem xmlns:ds="http://schemas.openxmlformats.org/officeDocument/2006/customXml" ds:itemID="{B25710EF-120F-4B1D-81E4-E0C8B0EBB09C}"/>
</file>

<file path=customXml/itemProps3.xml><?xml version="1.0" encoding="utf-8"?>
<ds:datastoreItem xmlns:ds="http://schemas.openxmlformats.org/officeDocument/2006/customXml" ds:itemID="{6C425AD0-B01B-4495-BDB8-0D828300600C}"/>
</file>

<file path=docProps/app.xml><?xml version="1.0" encoding="utf-8"?>
<Properties xmlns="http://schemas.openxmlformats.org/officeDocument/2006/extended-properties" xmlns:vt="http://schemas.openxmlformats.org/officeDocument/2006/docPropsVTypes">
  <TotalTime>46904</TotalTime>
  <Words>102</Words>
  <Application>Microsoft Office PowerPoint</Application>
  <PresentationFormat>On-screen Show (4:3)</PresentationFormat>
  <Paragraphs>28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Oregon eWIC Showcase Troubleshooting</vt:lpstr>
      <vt:lpstr>Customer Service Features</vt:lpstr>
      <vt:lpstr>Customer Service Features</vt:lpstr>
      <vt:lpstr>Customer Service Features</vt:lpstr>
    </vt:vector>
  </TitlesOfParts>
  <Company>DHS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HW</dc:creator>
  <cp:lastModifiedBy>Word Kimberly M</cp:lastModifiedBy>
  <cp:revision>398</cp:revision>
  <cp:lastPrinted>2015-09-26T00:13:17Z</cp:lastPrinted>
  <dcterms:created xsi:type="dcterms:W3CDTF">2012-02-13T22:17:43Z</dcterms:created>
  <dcterms:modified xsi:type="dcterms:W3CDTF">2017-03-22T16:15:14Z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0x01010079012CDB5CCD2847B46468FD3DF1DE6F</vt:lpwstr>
  </property>
  <property fmtid="{D5CDD505-2E9C-101B-9397-08002B2CF9AE}" pid="3" name="WorkflowChangePath">
    <vt:lpwstr>7a8214dd-047d-4ac3-b198-53133860870f,2;</vt:lpwstr>
  </property>
</Properties>
</file>