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2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3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61C5A-F8D5-4488-9F5D-97673C95A1F4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8742-5E96-48A5-87D5-F1D6C392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82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61C5A-F8D5-4488-9F5D-97673C95A1F4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8742-5E96-48A5-87D5-F1D6C392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42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61C5A-F8D5-4488-9F5D-97673C95A1F4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8742-5E96-48A5-87D5-F1D6C392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31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61C5A-F8D5-4488-9F5D-97673C95A1F4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8742-5E96-48A5-87D5-F1D6C392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48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61C5A-F8D5-4488-9F5D-97673C95A1F4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8742-5E96-48A5-87D5-F1D6C392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33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61C5A-F8D5-4488-9F5D-97673C95A1F4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8742-5E96-48A5-87D5-F1D6C392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46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61C5A-F8D5-4488-9F5D-97673C95A1F4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8742-5E96-48A5-87D5-F1D6C392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58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61C5A-F8D5-4488-9F5D-97673C95A1F4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8742-5E96-48A5-87D5-F1D6C392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09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61C5A-F8D5-4488-9F5D-97673C95A1F4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8742-5E96-48A5-87D5-F1D6C392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85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61C5A-F8D5-4488-9F5D-97673C95A1F4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8742-5E96-48A5-87D5-F1D6C392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30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61C5A-F8D5-4488-9F5D-97673C95A1F4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8742-5E96-48A5-87D5-F1D6C392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1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61C5A-F8D5-4488-9F5D-97673C95A1F4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28742-5E96-48A5-87D5-F1D6C392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2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bs8wNY56MU" TargetMode="External"/><Relationship Id="rId4" Type="http://schemas.openxmlformats.org/officeDocument/2006/relationships/hyperlink" Target="https://youtu.be/Lbs8wNY56M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6200000">
            <a:off x="-2023317" y="2994495"/>
            <a:ext cx="5806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Staff in-service April 2017 – Part 2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16986" y="3606571"/>
            <a:ext cx="4866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video in-service link is on the next slide.  Speakers will be needed.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683" y="359060"/>
            <a:ext cx="4860270" cy="30275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0328" y="694063"/>
            <a:ext cx="42855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video in-service </a:t>
            </a:r>
            <a:r>
              <a:rPr lang="en-US" sz="2400" dirty="0" smtClean="0"/>
              <a:t>(approx. 30 min.) provides </a:t>
            </a:r>
            <a:r>
              <a:rPr lang="en-US" sz="2400" dirty="0"/>
              <a:t>an update on how far we’ve gotten with participants downloading and using the </a:t>
            </a:r>
            <a:r>
              <a:rPr lang="en-US" sz="2400" dirty="0" err="1"/>
              <a:t>WICShopper</a:t>
            </a:r>
            <a:r>
              <a:rPr lang="en-US" sz="2400" dirty="0"/>
              <a:t> App. </a:t>
            </a:r>
            <a:endParaRPr lang="en-US" sz="2400" dirty="0" smtClean="0"/>
          </a:p>
          <a:p>
            <a:r>
              <a:rPr lang="en-US" sz="2400" dirty="0" smtClean="0"/>
              <a:t>To </a:t>
            </a:r>
            <a:r>
              <a:rPr lang="en-US" sz="2400" dirty="0"/>
              <a:t>reach more families, we turn to the Diffusion of Innovation theory for proven </a:t>
            </a:r>
            <a:r>
              <a:rPr lang="en-US" sz="2400" dirty="0" smtClean="0"/>
              <a:t>strategies and highlight staff from Multnomah Co. and Linn Co. who are already using these strategies. 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517174" y="5266978"/>
            <a:ext cx="4055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Bonus tracks</a:t>
            </a:r>
            <a:r>
              <a:rPr lang="en-US" dirty="0" smtClean="0"/>
              <a:t> include a full version of Igor </a:t>
            </a:r>
            <a:r>
              <a:rPr lang="en-US" dirty="0" err="1" smtClean="0"/>
              <a:t>Chevtchenko’s</a:t>
            </a:r>
            <a:r>
              <a:rPr lang="en-US" dirty="0" smtClean="0"/>
              <a:t> report and a report by </a:t>
            </a:r>
            <a:r>
              <a:rPr lang="en-US" dirty="0" err="1" smtClean="0"/>
              <a:t>Yami</a:t>
            </a:r>
            <a:r>
              <a:rPr lang="en-US" dirty="0" smtClean="0"/>
              <a:t> Garcia, Clatsop Co.  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23682" y="4252902"/>
            <a:ext cx="4623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Handouts referred to during in-service.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889" y="4700535"/>
            <a:ext cx="1468910" cy="1897604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467" y="4899233"/>
            <a:ext cx="2205821" cy="1698715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1658" y="4904542"/>
            <a:ext cx="2085541" cy="1605049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98871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bs8wNY56MU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61627" y="434616"/>
            <a:ext cx="9268747" cy="57366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54305" y="6255944"/>
            <a:ext cx="3965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hlinkClick r:id="rId4"/>
              </a:rPr>
              <a:t>https://youtu.be/Lbs8wNY56MU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7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6"/>
          <a:stretch/>
        </p:blipFill>
        <p:spPr>
          <a:xfrm>
            <a:off x="-171451" y="-92792"/>
            <a:ext cx="12509311" cy="7598491"/>
          </a:xfrm>
          <a:prstGeom prst="rect">
            <a:avLst/>
          </a:prstGeom>
        </p:spPr>
      </p:pic>
      <p:pic>
        <p:nvPicPr>
          <p:cNvPr id="4" name="WICShopper App Report by Igor Chevtchenko  Mult Co full lengt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1217" y="5273915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4" t="-286" r="37411" b="72799"/>
          <a:stretch/>
        </p:blipFill>
        <p:spPr>
          <a:xfrm>
            <a:off x="6876751" y="1703705"/>
            <a:ext cx="4134080" cy="426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3628" y="1807768"/>
            <a:ext cx="7525596" cy="7571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7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all" spc="0" normalizeH="0" baseline="0" noProof="0" dirty="0" smtClean="0">
                <a:ln>
                  <a:noFill/>
                </a:ln>
                <a:blipFill dpi="0" rotWithShape="1">
                  <a:blip r:embed="rId7"/>
                  <a:srcRect/>
                  <a:tile tx="6350" ty="-127000" sx="65000" sy="64000" flip="none" algn="tl"/>
                </a:blipFill>
                <a:effectLst/>
                <a:uLnTx/>
                <a:uFillTx/>
                <a:latin typeface="Rockwell Condensed" panose="02060603050405020104"/>
                <a:ea typeface="+mj-ea"/>
                <a:cs typeface="+mj-cs"/>
              </a:rPr>
              <a:t>Bonus Track</a:t>
            </a:r>
            <a:endParaRPr kumimoji="0" lang="en-US" sz="5400" b="0" i="0" u="none" strike="noStrike" kern="1200" cap="all" spc="0" normalizeH="0" baseline="0" noProof="0" dirty="0">
              <a:ln>
                <a:noFill/>
              </a:ln>
              <a:blipFill dpi="0" rotWithShape="1">
                <a:blip r:embed="rId7"/>
                <a:srcRect/>
                <a:tile tx="6350" ty="-127000" sx="65000" sy="64000" flip="none" algn="tl"/>
              </a:blipFill>
              <a:effectLst/>
              <a:uLnTx/>
              <a:uFillTx/>
              <a:latin typeface="Rockwell Condensed" panose="02060603050405020104"/>
              <a:ea typeface="+mj-ea"/>
              <a:cs typeface="+mj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64837" y="3042535"/>
            <a:ext cx="6150263" cy="223138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Full-length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report by Igor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Chevtchenko</a:t>
            </a:r>
            <a:endParaRPr kumimoji="0" lang="en-US" sz="2200" b="0" i="0" u="none" strike="noStrike" kern="120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lang="en-US" baseline="0" dirty="0" smtClean="0">
                <a:solidFill>
                  <a:sysClr val="windowText" lastClr="000000"/>
                </a:solidFill>
                <a:latin typeface="Rockwell" panose="02060603020205020403"/>
              </a:rPr>
              <a:t>Multnomah</a:t>
            </a:r>
            <a:r>
              <a:rPr lang="en-US" dirty="0" smtClean="0">
                <a:solidFill>
                  <a:sysClr val="windowText" lastClr="000000"/>
                </a:solidFill>
                <a:latin typeface="Rockwell" panose="02060603020205020403"/>
              </a:rPr>
              <a:t> County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(16:23)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endParaRPr lang="en-US" dirty="0">
              <a:solidFill>
                <a:sysClr val="windowText" lastClr="000000"/>
              </a:solidFill>
              <a:latin typeface="Rockwell" panose="02060603020205020403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		Click here to play</a:t>
            </a:r>
          </a:p>
        </p:txBody>
      </p:sp>
      <p:sp>
        <p:nvSpPr>
          <p:cNvPr id="3" name="Down Arrow 2"/>
          <p:cNvSpPr/>
          <p:nvPr/>
        </p:nvSpPr>
        <p:spPr>
          <a:xfrm>
            <a:off x="4691217" y="4571285"/>
            <a:ext cx="520511" cy="514350"/>
          </a:xfrm>
          <a:prstGeom prst="downArrow">
            <a:avLst/>
          </a:prstGeom>
          <a:solidFill>
            <a:srgbClr val="82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4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6"/>
          <a:stretch/>
        </p:blipFill>
        <p:spPr>
          <a:xfrm>
            <a:off x="-171451" y="-92792"/>
            <a:ext cx="12509311" cy="7598491"/>
          </a:xfrm>
          <a:prstGeom prst="rect">
            <a:avLst/>
          </a:prstGeom>
        </p:spPr>
      </p:pic>
      <p:pic>
        <p:nvPicPr>
          <p:cNvPr id="4" name="WICShopper App Report by Yami Garcia Clatso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2500" y="5048250"/>
            <a:ext cx="609600" cy="609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3628" y="1807768"/>
            <a:ext cx="7525596" cy="7571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all" spc="0" normalizeH="0" baseline="0" noProof="0" dirty="0" smtClean="0">
                <a:ln>
                  <a:noFill/>
                </a:ln>
                <a:blipFill dpi="0" rotWithShape="1">
                  <a:blip r:embed="rId6"/>
                  <a:srcRect/>
                  <a:tile tx="6350" ty="-127000" sx="65000" sy="64000" flip="none" algn="tl"/>
                </a:blipFill>
                <a:effectLst/>
                <a:uLnTx/>
                <a:uFillTx/>
                <a:latin typeface="Rockwell Condensed" panose="02060603050405020104"/>
                <a:ea typeface="+mj-ea"/>
                <a:cs typeface="+mj-cs"/>
              </a:rPr>
              <a:t>Bonus Track</a:t>
            </a:r>
            <a:endParaRPr kumimoji="0" lang="en-US" sz="5400" b="0" i="0" u="none" strike="noStrike" kern="1200" cap="all" spc="0" normalizeH="0" baseline="0" noProof="0" dirty="0">
              <a:ln>
                <a:noFill/>
              </a:ln>
              <a:blipFill dpi="0" rotWithShape="1">
                <a:blip r:embed="rId6"/>
                <a:srcRect/>
                <a:tile tx="6350" ty="-127000" sx="65000" sy="64000" flip="none" algn="tl"/>
              </a:blipFill>
              <a:effectLst/>
              <a:uLnTx/>
              <a:uFillTx/>
              <a:latin typeface="Rockwell Condensed" panose="02060603050405020104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64837" y="3042535"/>
            <a:ext cx="6150263" cy="223138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Full-length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report by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Yami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Garcia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lang="en-US" baseline="0" dirty="0" smtClean="0">
                <a:solidFill>
                  <a:sysClr val="windowText" lastClr="000000"/>
                </a:solidFill>
                <a:latin typeface="Rockwell" panose="02060603020205020403"/>
              </a:rPr>
              <a:t>Clatsop </a:t>
            </a:r>
            <a:r>
              <a:rPr lang="en-US" dirty="0" smtClean="0">
                <a:solidFill>
                  <a:sysClr val="windowText" lastClr="000000"/>
                </a:solidFill>
                <a:latin typeface="Rockwell" panose="02060603020205020403"/>
              </a:rPr>
              <a:t>County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(1:05)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endParaRPr lang="en-US" dirty="0">
              <a:solidFill>
                <a:sysClr val="windowText" lastClr="000000"/>
              </a:solidFill>
              <a:latin typeface="Rockwell" panose="02060603020205020403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		Click here to play</a:t>
            </a:r>
          </a:p>
        </p:txBody>
      </p:sp>
      <p:sp>
        <p:nvSpPr>
          <p:cNvPr id="7" name="Down Arrow 6"/>
          <p:cNvSpPr/>
          <p:nvPr/>
        </p:nvSpPr>
        <p:spPr>
          <a:xfrm>
            <a:off x="4691217" y="4571285"/>
            <a:ext cx="520511" cy="514350"/>
          </a:xfrm>
          <a:prstGeom prst="downArrow">
            <a:avLst/>
          </a:prstGeom>
          <a:solidFill>
            <a:srgbClr val="82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833" y="1410162"/>
            <a:ext cx="3552939" cy="4737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086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012CDB5CCD2847B46468FD3DF1DE6F" ma:contentTypeVersion="18" ma:contentTypeDescription="Create a new document." ma:contentTypeScope="" ma:versionID="83cd168dfd4f560a5ae9f127886bf666">
  <xsd:schema xmlns:xsd="http://www.w3.org/2001/XMLSchema" xmlns:xs="http://www.w3.org/2001/XMLSchema" xmlns:p="http://schemas.microsoft.com/office/2006/metadata/properties" xmlns:ns1="http://schemas.microsoft.com/sharepoint/v3" xmlns:ns2="59da1016-2a1b-4f8a-9768-d7a4932f6f16" xmlns:ns3="f144fd3f-61b7-45a4-a8a5-a00a4ffd3675" targetNamespace="http://schemas.microsoft.com/office/2006/metadata/properties" ma:root="true" ma:fieldsID="d12f2be80cb9e9a210af77d7981c0c3e" ns1:_="" ns2:_="" ns3:_="">
    <xsd:import namespace="http://schemas.microsoft.com/sharepoint/v3"/>
    <xsd:import namespace="59da1016-2a1b-4f8a-9768-d7a4932f6f16"/>
    <xsd:import namespace="f144fd3f-61b7-45a4-a8a5-a00a4ffd3675"/>
    <xsd:element name="properties">
      <xsd:complexType>
        <xsd:sequence>
          <xsd:element name="documentManagement">
            <xsd:complexType>
              <xsd:all>
                <xsd:element ref="ns2:IACategory" minOccurs="0"/>
                <xsd:element ref="ns2:IATopic" minOccurs="0"/>
                <xsd:element ref="ns2:IASubtopic" minOccurs="0"/>
                <xsd:element ref="ns2:DocumentExpirationDate" minOccurs="0"/>
                <xsd:element ref="ns3:Meta_x0020_Description" minOccurs="0"/>
                <xsd:element ref="ns3:Meta_x0020_Keywords" minOccurs="0"/>
                <xsd:element ref="ns1:PublishingStartDate" minOccurs="0"/>
                <xsd:element ref="ns1:PublishingExpirationDate" minOccurs="0"/>
                <xsd:element ref="ns1:URL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  <xsd:element name="URL" ma:index="12" nillable="true" ma:displayName="URL" ma:format="Hyperlink" ma:internalName="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da1016-2a1b-4f8a-9768-d7a4932f6f16" elementFormDefault="qualified">
    <xsd:import namespace="http://schemas.microsoft.com/office/2006/documentManagement/types"/>
    <xsd:import namespace="http://schemas.microsoft.com/office/infopath/2007/PartnerControls"/>
    <xsd:element name="IACategory" ma:index="4" nillable="true" ma:displayName="IA Category" ma:format="Dropdown" ma:internalName="IACategory" ma:readOnly="false">
      <xsd:simpleType>
        <xsd:restriction base="dms:Choice">
          <xsd:enumeration value="About OHA"/>
          <xsd:enumeration value="Programs and Services"/>
          <xsd:enumeration value="Oregon Health Plan"/>
          <xsd:enumeration value="Health System Reform"/>
          <xsd:enumeration value="Licenses and Certificates"/>
          <xsd:enumeration value="Public Health"/>
        </xsd:restriction>
      </xsd:simpleType>
    </xsd:element>
    <xsd:element name="IATopic" ma:index="5" nillable="true" ma:displayName="IA Topic" ma:format="Dropdown" ma:internalName="IATopic" ma:readOnly="false">
      <xsd:simpleType>
        <xsd:restriction base="dms:Choice">
          <xsd:enumeration value="About OHA - Agency Communications"/>
          <xsd:enumeration value="About OHA - Budget"/>
          <xsd:enumeration value="About OHA - Contacts"/>
          <xsd:enumeration value="About OHA - Grants &amp; Contracts"/>
          <xsd:enumeration value="About OHA - Jobs &amp; Employment"/>
          <xsd:enumeration value="About OHA - Organization"/>
          <xsd:enumeration value="About OHA - Policies"/>
          <xsd:enumeration value="About OHA - Public Meetings"/>
          <xsd:enumeration value="About OHA - Public Records"/>
          <xsd:enumeration value="About OHA - Questions &amp; Comments"/>
          <xsd:enumeration value="About OHA - Reports &amp; Data"/>
          <xsd:enumeration value="About OHA - Rulemaking"/>
          <xsd:enumeration value="Programs and Services - Behavioral Health"/>
          <xsd:enumeration value="Programs and Services - Contacts"/>
          <xsd:enumeration value="Programs and Services - Coordinated Care"/>
          <xsd:enumeration value="Programs and Services - Disease"/>
          <xsd:enumeration value="Programs and Services - Environment"/>
          <xsd:enumeration value="Programs and Services - Health Resources"/>
          <xsd:enumeration value="Programs and Services - OEBB"/>
          <xsd:enumeration value="Programs and Services - Oregon Health Plan"/>
          <xsd:enumeration value="Programs and Services - Oregon State Hospital"/>
          <xsd:enumeration value="Programs and Services - PEBB"/>
          <xsd:enumeration value="Programs and Services - Pharmacy"/>
          <xsd:enumeration value="Programs and Services - Prevention"/>
          <xsd:enumeration value="Programs and Services - Safety"/>
          <xsd:enumeration value="Oregon Health Plan - Agency Communications"/>
          <xsd:enumeration value="Oregon Health Plan - Benefits"/>
          <xsd:enumeration value="Oregon Health Plan - Contacts"/>
          <xsd:enumeration value="Oregon Health Plan - Coordinated Care"/>
          <xsd:enumeration value="Oregon Health Plan - Grants &amp; Contracts"/>
          <xsd:enumeration value="Oregon Health Plan - Health Resources"/>
          <xsd:enumeration value="Oregon Health Plan - Policies"/>
          <xsd:enumeration value="Oregon Health Plan - Providers and Partners"/>
          <xsd:enumeration value="Oregon Health Plan - Public Meetings"/>
          <xsd:enumeration value="Oregon Health Plan - Questions &amp; Comments"/>
          <xsd:enumeration value="Oregon Health Plan - Rule Making"/>
          <xsd:enumeration value="Health System Reform - Agency Communications"/>
          <xsd:enumeration value="Health System Reform - Coordinated Care"/>
          <xsd:enumeration value="Health System Reform - Public Meetings"/>
          <xsd:enumeration value="Health System Reform - Questions &amp; Comments"/>
          <xsd:enumeration value="Health System Reform - Reports &amp; Data"/>
          <xsd:enumeration value="Licenses and Certificates - Certificates"/>
          <xsd:enumeration value="Licenses and Certificates - Contacts"/>
          <xsd:enumeration value="Licenses and Certificates - Licenses"/>
          <xsd:enumeration value="Licenses and Certificates - Vital Records"/>
          <xsd:enumeration value="Public Health - Agency Communications"/>
          <xsd:enumeration value="Public Health - Contacts"/>
          <xsd:enumeration value="Public Health - Disease"/>
          <xsd:enumeration value="Public Health - Environment"/>
          <xsd:enumeration value="Public Health - Health Resources"/>
          <xsd:enumeration value="Public Health - Questions &amp; Comments"/>
          <xsd:enumeration value="Public Health - Prevention"/>
          <xsd:enumeration value="Public Health - Providers and Partners"/>
          <xsd:enumeration value="Public Health - Reports &amp; Data"/>
          <xsd:enumeration value="Public Health - Safety"/>
          <xsd:enumeration value="Public Health - Vital Records"/>
        </xsd:restriction>
      </xsd:simpleType>
    </xsd:element>
    <xsd:element name="IASubtopic" ma:index="6" nillable="true" ma:displayName="IA Subtopic" ma:format="Dropdown" ma:internalName="IASubtopic" ma:readOnly="false">
      <xsd:simpleType>
        <xsd:restriction base="dms:Choice">
          <xsd:enumeration value="Addiction Services - Alcohol"/>
          <xsd:enumeration value="Addiction Services - Drug"/>
          <xsd:enumeration value="Addiction Services - Gambling"/>
          <xsd:enumeration value="Addiction Services - Tobacco"/>
          <xsd:enumeration value="Applications"/>
          <xsd:enumeration value="Benefits - Health Plans"/>
          <xsd:enumeration value="Benefits - OEBB"/>
          <xsd:enumeration value="Benefits - OHP"/>
          <xsd:enumeration value="Benefits - PEBB"/>
          <xsd:enumeration value="Benefits - Retirement"/>
          <xsd:enumeration value="Budget - Agency Summary"/>
          <xsd:enumeration value="Budget - Agency Request (ARB)"/>
          <xsd:enumeration value="Budget - Governors Budget"/>
          <xsd:enumeration value="Budget - Infrastructure"/>
          <xsd:enumeration value="Budget - Legislatively Adopted (LAB)"/>
          <xsd:enumeration value="Budget - Legislative action"/>
          <xsd:enumeration value="Budget - Overview"/>
          <xsd:enumeration value="Budget - Policy Option Package (POP)"/>
          <xsd:enumeration value="Budget - Priorities"/>
          <xsd:enumeration value="Budget - Program"/>
          <xsd:enumeration value="Budget - Reduction"/>
          <xsd:enumeration value="Budget - Strategic funding proposal"/>
          <xsd:enumeration value="Budget - Special report"/>
          <xsd:enumeration value="Budget - Stakeholder meeting"/>
          <xsd:enumeration value="CCO - Contact"/>
          <xsd:enumeration value="CCO - Audited Financial Statement"/>
          <xsd:enumeration value="CCO - Interim Financial Statement"/>
          <xsd:enumeration value="CCO - Internal Financial Statement"/>
          <xsd:enumeration value="Clean Air"/>
          <xsd:enumeration value="Clean Water"/>
          <xsd:enumeration value="Clinics"/>
          <xsd:enumeration value="Commissions"/>
          <xsd:enumeration value="Committee Members"/>
          <xsd:enumeration value="Committees"/>
          <xsd:enumeration value="Crisis Services"/>
          <xsd:enumeration value="Drug Addiction Services"/>
          <xsd:enumeration value="Electronic Health Care Records (EHR)"/>
          <xsd:enumeration value="Emergency Preparedness"/>
          <xsd:enumeration value="Environmental Pollution"/>
          <xsd:enumeration value="Featured Content"/>
          <xsd:enumeration value="Fees"/>
          <xsd:enumeration value="Health Services - Primary Care Home"/>
          <xsd:enumeration value="Health Services - Prioritized list"/>
          <xsd:enumeration value="ICD-10"/>
          <xsd:enumeration value="Immunizations"/>
          <xsd:enumeration value="Legislation - Bills"/>
          <xsd:enumeration value="Legislation - Contact"/>
          <xsd:enumeration value="Legislation - Highlights"/>
          <xsd:enumeration value="Legislation - Session Summary"/>
          <xsd:enumeration value="Materials - Commission"/>
          <xsd:enumeration value="Materials - Committee"/>
          <xsd:enumeration value="Materials - Coverage Guidance"/>
          <xsd:enumeration value="Materials - Evidence-based Guidelines"/>
          <xsd:enumeration value="Materials - Health care plan details"/>
          <xsd:enumeration value="Materials - Health care plan overview"/>
          <xsd:enumeration value="Materials - Meeting Document"/>
          <xsd:enumeration value="Materials - Meeting Recording"/>
          <xsd:enumeration value="Materials - Meeting Schedule"/>
          <xsd:enumeration value="Materials - Open Enrollment"/>
          <xsd:enumeration value="Materials - Training"/>
          <xsd:enumeration value="Materials - Webinar"/>
          <xsd:enumeration value="Materials - Workgroup"/>
          <xsd:enumeration value="Medical Marijuana (OMMP)"/>
          <xsd:enumeration value="Medical Services"/>
          <xsd:enumeration value="Meeting Document"/>
          <xsd:enumeration value="Meeting Schedule"/>
          <xsd:enumeration value="Mental Health Services"/>
          <xsd:enumeration value="Metrics - Behavioral Health"/>
          <xsd:enumeration value="Metrics - CCO"/>
          <xsd:enumeration value="Metrics - Demographics"/>
          <xsd:enumeration value="Metrics - Hospital Performance"/>
          <xsd:enumeration value="Metrics - Incentive"/>
          <xsd:enumeration value="Metrics - Measures and Outcomes Tracking (MOTS)"/>
          <xsd:enumeration value="Metrics - ONE Eligibility system"/>
          <xsd:enumeration value="Metrics - Prevention"/>
          <xsd:enumeration value="Metrics - Rural health"/>
          <xsd:enumeration value="Metrics - State-Wide"/>
          <xsd:enumeration value="News Letter"/>
          <xsd:enumeration value="News Release"/>
          <xsd:enumeration value="OHP - Medicaid Waiver"/>
          <xsd:enumeration value="OHP - Provider Announcement"/>
          <xsd:enumeration value="OHP - Provider Rates"/>
          <xsd:enumeration value="Preferred Drug List"/>
          <xsd:enumeration value="Prescription Drugs - Monitoring"/>
          <xsd:enumeration value="Prescription Drugs - Preferred List"/>
          <xsd:enumeration value="Prescription Drugs - Subsidy"/>
          <xsd:enumeration value="Prescription Drugs Subsidy"/>
          <xsd:enumeration value="Technical Assistance"/>
          <xsd:enumeration value="Training"/>
          <xsd:enumeration value="Vital Statistics - Birth Certificate"/>
          <xsd:enumeration value="Vital Statistics - Certificate Death"/>
          <xsd:enumeration value="Vital Statistics - Data Use Requests"/>
          <xsd:enumeration value="Vital Statistics - Divorce Data"/>
          <xsd:enumeration value="Vital Statistics - Domestic Partnership Data"/>
          <xsd:enumeration value="Vital Statistics - Fetal Death Data"/>
          <xsd:enumeration value="Vital Statistics - Marriage Data"/>
          <xsd:enumeration value="Vital Statistics - Teen Pregnancy Data"/>
          <xsd:enumeration value="Wellness - Exercise"/>
          <xsd:enumeration value="Wellness - HEM"/>
          <xsd:enumeration value="Wellness - Intervention"/>
          <xsd:enumeration value="Wellness - Pain Management"/>
          <xsd:enumeration value="Wellness - Reproductive Health"/>
          <xsd:enumeration value="Wellness - Stress Relief"/>
        </xsd:restriction>
      </xsd:simpleType>
    </xsd:element>
    <xsd:element name="DocumentExpirationDate" ma:index="7" nillable="true" ma:displayName="Document Expiration Date" ma:format="DateOnly" ma:internalName="DocumentExpirationDate" ma:readOnly="false">
      <xsd:simpleType>
        <xsd:restriction base="dms:DateTime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44fd3f-61b7-45a4-a8a5-a00a4ffd3675" elementFormDefault="qualified">
    <xsd:import namespace="http://schemas.microsoft.com/office/2006/documentManagement/types"/>
    <xsd:import namespace="http://schemas.microsoft.com/office/infopath/2007/PartnerControls"/>
    <xsd:element name="Meta_x0020_Description" ma:index="8" nillable="true" ma:displayName="Meta Description" ma:internalName="Meta_x0020_Description" ma:readOnly="false">
      <xsd:simpleType>
        <xsd:restriction base="dms:Text"/>
      </xsd:simpleType>
    </xsd:element>
    <xsd:element name="Meta_x0020_Keywords" ma:index="9" nillable="true" ma:displayName="Meta Keywords" ma:internalName="Meta_x0020_Keywords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RL xmlns="http://schemas.microsoft.com/sharepoint/v3">
      <Url>https://www.oregon.gov/oha/PH/HEALTHYPEOPLEFAMILIES/WIC/Documents/shopper-app-promotion.pptx</Url>
      <Description>Shopper App Promotion - PowerPoint presentation</Description>
    </URL>
    <PublishingExpirationDate xmlns="http://schemas.microsoft.com/sharepoint/v3" xsi:nil="true"/>
    <PublishingStartDate xmlns="http://schemas.microsoft.com/sharepoint/v3" xsi:nil="true"/>
    <IACategory xmlns="59da1016-2a1b-4f8a-9768-d7a4932f6f16">Public Health</IACategory>
    <IASubtopic xmlns="59da1016-2a1b-4f8a-9768-d7a4932f6f16" xsi:nil="true"/>
    <Meta_x0020_Description xmlns="f144fd3f-61b7-45a4-a8a5-a00a4ffd3675" xsi:nil="true"/>
    <DocumentExpirationDate xmlns="59da1016-2a1b-4f8a-9768-d7a4932f6f16">2018-12-31T08:00:00+00:00</DocumentExpirationDate>
    <IATopic xmlns="59da1016-2a1b-4f8a-9768-d7a4932f6f16">Public Health - Providers and Partners</IATopic>
    <Meta_x0020_Keywords xmlns="f144fd3f-61b7-45a4-a8a5-a00a4ffd3675" xsi:nil="true"/>
  </documentManagement>
</p:properties>
</file>

<file path=customXml/itemProps1.xml><?xml version="1.0" encoding="utf-8"?>
<ds:datastoreItem xmlns:ds="http://schemas.openxmlformats.org/officeDocument/2006/customXml" ds:itemID="{165F90B5-6D64-4BA4-93F2-551A95555C10}"/>
</file>

<file path=customXml/itemProps2.xml><?xml version="1.0" encoding="utf-8"?>
<ds:datastoreItem xmlns:ds="http://schemas.openxmlformats.org/officeDocument/2006/customXml" ds:itemID="{6613582B-E7B9-4BB8-8B85-4BB7FB86DD9D}"/>
</file>

<file path=customXml/itemProps3.xml><?xml version="1.0" encoding="utf-8"?>
<ds:datastoreItem xmlns:ds="http://schemas.openxmlformats.org/officeDocument/2006/customXml" ds:itemID="{B60109B5-27D8-4E71-BCA8-56BCED82509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</Words>
  <Application>Microsoft Office PowerPoint</Application>
  <PresentationFormat>Widescreen</PresentationFormat>
  <Paragraphs>19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Rockwell</vt:lpstr>
      <vt:lpstr>Rockwell Condensed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Oregon DHS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Shopper App Promotion - PowerPoint presentation</dc:title>
  <dc:creator>Mcgee Kimberly O</dc:creator>
  <cp:lastModifiedBy>Mcgee Kimberly O</cp:lastModifiedBy>
  <cp:revision>1</cp:revision>
  <dcterms:created xsi:type="dcterms:W3CDTF">2017-03-24T19:02:00Z</dcterms:created>
  <dcterms:modified xsi:type="dcterms:W3CDTF">2017-03-24T19:02:44Z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0x01010079012CDB5CCD2847B46468FD3DF1DE6F</vt:lpwstr>
  </property>
  <property fmtid="{D5CDD505-2E9C-101B-9397-08002B2CF9AE}" pid="3" name="WorkflowChangePath">
    <vt:lpwstr>7a8214dd-047d-4ac3-b198-53133860870f,2;7a8214dd-047d-4ac3-b198-53133860870f,4;7a8214dd-047d-4ac3-b198-53133860870f,7;</vt:lpwstr>
  </property>
  <property fmtid="{D5CDD505-2E9C-101B-9397-08002B2CF9AE}" pid="4" name="Order">
    <vt:r8>121400</vt:r8>
  </property>
</Properties>
</file>